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5203150" cy="32404050"/>
  <p:notesSz cx="6858000" cy="9144000"/>
  <p:defaultTextStyle>
    <a:defPPr>
      <a:defRPr lang="en-US"/>
    </a:defPPr>
    <a:lvl1pPr marL="0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550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09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64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19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747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297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0846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2396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0206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/>
    <p:restoredTop sz="94686"/>
  </p:normalViewPr>
  <p:slideViewPr>
    <p:cSldViewPr>
      <p:cViewPr>
        <p:scale>
          <a:sx n="34" d="100"/>
          <a:sy n="34" d="100"/>
        </p:scale>
        <p:origin x="952" y="152"/>
      </p:cViewPr>
      <p:guideLst>
        <p:guide orient="horz" pos="9537"/>
        <p:guide pos="6736"/>
        <p:guide orient="horz" pos="10206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7" y="2880366"/>
            <a:ext cx="21422678" cy="2016252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3402926"/>
            <a:ext cx="17642206" cy="5760720"/>
          </a:xfrm>
        </p:spPr>
        <p:txBody>
          <a:bodyPr>
            <a:normAutofit/>
          </a:bodyPr>
          <a:lstStyle>
            <a:lvl1pPr marL="0" indent="0" algn="ctr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1851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2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297668"/>
            <a:ext cx="5670708" cy="276484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9" y="1297668"/>
            <a:ext cx="16592073" cy="276484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6" y="6480813"/>
            <a:ext cx="21422678" cy="11836479"/>
          </a:xfrm>
        </p:spPr>
        <p:txBody>
          <a:bodyPr anchor="b"/>
          <a:lstStyle>
            <a:lvl1pPr algn="ctr" defTabSz="370309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9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6" y="19224908"/>
            <a:ext cx="21422678" cy="5348167"/>
          </a:xfrm>
        </p:spPr>
        <p:txBody>
          <a:bodyPr anchor="t"/>
          <a:lstStyle>
            <a:lvl1pPr marL="0" indent="0" algn="ctr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515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0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64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40619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25774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110929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96084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8123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391550" y="18542320"/>
            <a:ext cx="233653" cy="40054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09" tIns="185155" rIns="370309" bIns="185155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42868" y="18542320"/>
            <a:ext cx="233653" cy="40054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09" tIns="185155" rIns="370309" bIns="185155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42857" y="18542320"/>
            <a:ext cx="233653" cy="40054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09" tIns="185155" rIns="370309" bIns="18515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7560948"/>
            <a:ext cx="11131392" cy="21385176"/>
          </a:xfrm>
        </p:spPr>
        <p:txBody>
          <a:bodyPr/>
          <a:lstStyle>
            <a:lvl1pPr>
              <a:defRPr sz="9700"/>
            </a:lvl1pPr>
            <a:lvl2pPr>
              <a:defRPr sz="65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08126" y="7560945"/>
            <a:ext cx="11139793" cy="21386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7560947"/>
            <a:ext cx="11135768" cy="2880360"/>
          </a:xfrm>
        </p:spPr>
        <p:txBody>
          <a:bodyPr anchor="b">
            <a:noAutofit/>
          </a:bodyPr>
          <a:lstStyle>
            <a:lvl1pPr marL="0" indent="0" algn="ctr">
              <a:buNone/>
              <a:defRPr sz="9700" b="0"/>
            </a:lvl1pPr>
            <a:lvl2pPr marL="1851550" indent="0">
              <a:buNone/>
              <a:defRPr sz="8200" b="1"/>
            </a:lvl2pPr>
            <a:lvl3pPr marL="3703099" indent="0">
              <a:buNone/>
              <a:defRPr sz="7300" b="1"/>
            </a:lvl3pPr>
            <a:lvl4pPr marL="5554649" indent="0">
              <a:buNone/>
              <a:defRPr sz="6500" b="1"/>
            </a:lvl4pPr>
            <a:lvl5pPr marL="7406199" indent="0">
              <a:buNone/>
              <a:defRPr sz="6500" b="1"/>
            </a:lvl5pPr>
            <a:lvl6pPr marL="9257747" indent="0">
              <a:buNone/>
              <a:defRPr sz="6500" b="1"/>
            </a:lvl6pPr>
            <a:lvl7pPr marL="11109297" indent="0">
              <a:buNone/>
              <a:defRPr sz="6500" b="1"/>
            </a:lvl7pPr>
            <a:lvl8pPr marL="12960846" indent="0">
              <a:buNone/>
              <a:defRPr sz="6500" b="1"/>
            </a:lvl8pPr>
            <a:lvl9pPr marL="14812396" indent="0">
              <a:buNone/>
              <a:defRPr sz="6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11602" y="7560947"/>
            <a:ext cx="11140143" cy="2880360"/>
          </a:xfrm>
        </p:spPr>
        <p:txBody>
          <a:bodyPr anchor="b">
            <a:noAutofit/>
          </a:bodyPr>
          <a:lstStyle>
            <a:lvl1pPr marL="0" indent="0" algn="ctr">
              <a:buNone/>
              <a:defRPr sz="9700" b="0"/>
            </a:lvl1pPr>
            <a:lvl2pPr marL="1851550" indent="0">
              <a:buNone/>
              <a:defRPr sz="8200" b="1"/>
            </a:lvl2pPr>
            <a:lvl3pPr marL="3703099" indent="0">
              <a:buNone/>
              <a:defRPr sz="7300" b="1"/>
            </a:lvl3pPr>
            <a:lvl4pPr marL="5554649" indent="0">
              <a:buNone/>
              <a:defRPr sz="6500" b="1"/>
            </a:lvl4pPr>
            <a:lvl5pPr marL="7406199" indent="0">
              <a:buNone/>
              <a:defRPr sz="6500" b="1"/>
            </a:lvl5pPr>
            <a:lvl6pPr marL="9257747" indent="0">
              <a:buNone/>
              <a:defRPr sz="6500" b="1"/>
            </a:lvl6pPr>
            <a:lvl7pPr marL="11109297" indent="0">
              <a:buNone/>
              <a:defRPr sz="6500" b="1"/>
            </a:lvl7pPr>
            <a:lvl8pPr marL="12960846" indent="0">
              <a:buNone/>
              <a:defRPr sz="6500" b="1"/>
            </a:lvl8pPr>
            <a:lvl9pPr marL="14812396" indent="0">
              <a:buNone/>
              <a:defRPr sz="6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60158" y="10455708"/>
            <a:ext cx="11139793" cy="18491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878809" y="10455710"/>
            <a:ext cx="11139793" cy="18489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1411" y="1260158"/>
            <a:ext cx="8291662" cy="9901239"/>
          </a:xfrm>
        </p:spPr>
        <p:txBody>
          <a:bodyPr anchor="b"/>
          <a:lstStyle>
            <a:lvl1pPr algn="ctr">
              <a:lnSpc>
                <a:spcPct val="100000"/>
              </a:lnSpc>
              <a:defRPr sz="113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123" y="1290165"/>
            <a:ext cx="13769847" cy="27655958"/>
          </a:xfrm>
        </p:spPr>
        <p:txBody>
          <a:bodyPr/>
          <a:lstStyle>
            <a:lvl1pPr>
              <a:defRPr sz="12900"/>
            </a:lvl1pPr>
            <a:lvl2pPr>
              <a:defRPr sz="11300"/>
            </a:lvl2pPr>
            <a:lvl3pPr>
              <a:defRPr sz="97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81411" y="11521444"/>
            <a:ext cx="8291662" cy="1742468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6500"/>
            </a:lvl1pPr>
            <a:lvl2pPr marL="1851550" indent="0">
              <a:buNone/>
              <a:defRPr sz="4900"/>
            </a:lvl2pPr>
            <a:lvl3pPr marL="3703099" indent="0">
              <a:buNone/>
              <a:defRPr sz="4000"/>
            </a:lvl3pPr>
            <a:lvl4pPr marL="5554649" indent="0">
              <a:buNone/>
              <a:defRPr sz="3600"/>
            </a:lvl4pPr>
            <a:lvl5pPr marL="7406199" indent="0">
              <a:buNone/>
              <a:defRPr sz="3600"/>
            </a:lvl5pPr>
            <a:lvl6pPr marL="9257747" indent="0">
              <a:buNone/>
              <a:defRPr sz="3600"/>
            </a:lvl6pPr>
            <a:lvl7pPr marL="11109297" indent="0">
              <a:buNone/>
              <a:defRPr sz="3600"/>
            </a:lvl7pPr>
            <a:lvl8pPr marL="12960846" indent="0">
              <a:buNone/>
              <a:defRPr sz="3600"/>
            </a:lvl8pPr>
            <a:lvl9pPr marL="14812396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330" y="1080134"/>
            <a:ext cx="15743216" cy="4230530"/>
          </a:xfrm>
        </p:spPr>
        <p:txBody>
          <a:bodyPr anchor="b"/>
          <a:lstStyle>
            <a:lvl1pPr algn="ctr">
              <a:lnSpc>
                <a:spcPct val="100000"/>
              </a:lnSpc>
              <a:defRPr sz="113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56773" y="5400676"/>
            <a:ext cx="16688334" cy="2145643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900"/>
            </a:lvl1pPr>
            <a:lvl2pPr marL="1851550" indent="0">
              <a:buNone/>
              <a:defRPr sz="11300"/>
            </a:lvl2pPr>
            <a:lvl3pPr marL="3703099" indent="0">
              <a:buNone/>
              <a:defRPr sz="9700"/>
            </a:lvl3pPr>
            <a:lvl4pPr marL="5554649" indent="0">
              <a:buNone/>
              <a:defRPr sz="8200"/>
            </a:lvl4pPr>
            <a:lvl5pPr marL="7406199" indent="0">
              <a:buNone/>
              <a:defRPr sz="8200"/>
            </a:lvl5pPr>
            <a:lvl6pPr marL="9257747" indent="0">
              <a:buNone/>
              <a:defRPr sz="8200"/>
            </a:lvl6pPr>
            <a:lvl7pPr marL="11109297" indent="0">
              <a:buNone/>
              <a:defRPr sz="8200"/>
            </a:lvl7pPr>
            <a:lvl8pPr marL="12960846" indent="0">
              <a:buNone/>
              <a:defRPr sz="8200"/>
            </a:lvl8pPr>
            <a:lvl9pPr marL="14812396" indent="0">
              <a:buNone/>
              <a:defRPr sz="8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330" y="27453432"/>
            <a:ext cx="15743216" cy="2520315"/>
          </a:xfrm>
        </p:spPr>
        <p:txBody>
          <a:bodyPr>
            <a:normAutofit/>
          </a:bodyPr>
          <a:lstStyle>
            <a:lvl1pPr marL="0" indent="0" algn="ctr">
              <a:buNone/>
              <a:defRPr sz="6500"/>
            </a:lvl1pPr>
            <a:lvl2pPr marL="1851550" indent="0">
              <a:buNone/>
              <a:defRPr sz="4900"/>
            </a:lvl2pPr>
            <a:lvl3pPr marL="3703099" indent="0">
              <a:buNone/>
              <a:defRPr sz="4000"/>
            </a:lvl3pPr>
            <a:lvl4pPr marL="5554649" indent="0">
              <a:buNone/>
              <a:defRPr sz="3600"/>
            </a:lvl4pPr>
            <a:lvl5pPr marL="7406199" indent="0">
              <a:buNone/>
              <a:defRPr sz="3600"/>
            </a:lvl5pPr>
            <a:lvl6pPr marL="9257747" indent="0">
              <a:buNone/>
              <a:defRPr sz="3600"/>
            </a:lvl6pPr>
            <a:lvl7pPr marL="11109297" indent="0">
              <a:buNone/>
              <a:defRPr sz="3600"/>
            </a:lvl7pPr>
            <a:lvl8pPr marL="12960846" indent="0">
              <a:buNone/>
              <a:defRPr sz="3600"/>
            </a:lvl8pPr>
            <a:lvl9pPr marL="14812396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"/>
            <a:ext cx="22682836" cy="7560946"/>
          </a:xfrm>
          <a:prstGeom prst="rect">
            <a:avLst/>
          </a:prstGeom>
        </p:spPr>
        <p:txBody>
          <a:bodyPr vert="horz" lIns="370309" tIns="185155" rIns="370309" bIns="185155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7560948"/>
            <a:ext cx="22682836" cy="21385176"/>
          </a:xfrm>
          <a:prstGeom prst="rect">
            <a:avLst/>
          </a:prstGeom>
        </p:spPr>
        <p:txBody>
          <a:bodyPr vert="horz" lIns="370309" tIns="185155" rIns="370309" bIns="1851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38977" y="30033758"/>
            <a:ext cx="5749469" cy="1725216"/>
          </a:xfrm>
          <a:prstGeom prst="rect">
            <a:avLst/>
          </a:prstGeom>
        </p:spPr>
        <p:txBody>
          <a:bodyPr vert="horz" lIns="370309" tIns="185155" rIns="185155" bIns="185155" rtlCol="0" anchor="ctr"/>
          <a:lstStyle>
            <a:lvl1pPr algn="r">
              <a:defRPr sz="4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pPr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6826" y="30033758"/>
            <a:ext cx="7849731" cy="1725216"/>
          </a:xfrm>
          <a:prstGeom prst="rect">
            <a:avLst/>
          </a:prstGeom>
        </p:spPr>
        <p:txBody>
          <a:bodyPr vert="horz" lIns="185155" tIns="185155" rIns="370309" bIns="185155" rtlCol="0" anchor="ctr"/>
          <a:lstStyle>
            <a:lvl1pPr algn="l">
              <a:defRPr sz="4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47412" y="30033758"/>
            <a:ext cx="1548944" cy="1725216"/>
          </a:xfrm>
          <a:prstGeom prst="rect">
            <a:avLst/>
          </a:prstGeom>
        </p:spPr>
        <p:txBody>
          <a:bodyPr vert="horz" lIns="111093" tIns="185155" rIns="185155" bIns="185155" rtlCol="0" anchor="ctr"/>
          <a:lstStyle>
            <a:lvl1pPr algn="l">
              <a:defRPr sz="4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311702" y="30709591"/>
            <a:ext cx="233653" cy="40054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09" tIns="185155" rIns="370309" bIns="185155" rtlCol="0" anchor="ctr"/>
          <a:lstStyle/>
          <a:p>
            <a:pPr marL="0" algn="ctr" defTabSz="3703099" rtl="0" eaLnBrk="1" latinLnBrk="0" hangingPunct="1"/>
            <a:endParaRPr lang="en-US" sz="73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68634" y="30709591"/>
            <a:ext cx="233653" cy="40054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09" tIns="185155" rIns="370309" bIns="185155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703099" rtl="0" eaLnBrk="1" latinLnBrk="0" hangingPunct="1">
        <a:lnSpc>
          <a:spcPts val="23488"/>
        </a:lnSpc>
        <a:spcBef>
          <a:spcPct val="0"/>
        </a:spcBef>
        <a:buNone/>
        <a:defRPr sz="21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388662" indent="-1388662" algn="l" defTabSz="3703099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008768" indent="-1157218" algn="l" defTabSz="3703099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4628874" indent="-925775" algn="l" defTabSz="370309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6480424" indent="-925775" algn="l" defTabSz="3703099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8331972" indent="-925775" algn="l" defTabSz="370309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0183522" indent="-925775" algn="l" defTabSz="3703099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2035072" indent="-925775" algn="l" defTabSz="370309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3886621" indent="-925775" algn="l" defTabSz="3703099" rtl="0" eaLnBrk="1" latinLnBrk="0" hangingPunct="1">
        <a:spcBef>
          <a:spcPct val="20000"/>
        </a:spcBef>
        <a:buFont typeface="Courier New" pitchFamily="49" charset="0"/>
        <a:buChar char="o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5738171" indent="-925775" algn="l" defTabSz="370309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550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099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649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199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747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297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846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2396" algn="l" defTabSz="370309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255" y="4227230"/>
            <a:ext cx="20394954" cy="1346920"/>
          </a:xfrm>
          <a:prstGeom prst="rect">
            <a:avLst/>
          </a:prstGeom>
          <a:noFill/>
          <a:ln>
            <a:noFill/>
          </a:ln>
        </p:spPr>
        <p:txBody>
          <a:bodyPr wrap="square" lIns="114693" tIns="57347" rIns="114693" bIns="57347" rtlCol="0">
            <a:spAutoFit/>
          </a:bodyPr>
          <a:lstStyle/>
          <a:p>
            <a:pPr algn="ctr"/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TITLE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0301" y="5754218"/>
            <a:ext cx="19602587" cy="1777807"/>
          </a:xfrm>
          <a:prstGeom prst="rect">
            <a:avLst/>
          </a:prstGeom>
          <a:noFill/>
          <a:ln>
            <a:noFill/>
          </a:ln>
        </p:spPr>
        <p:txBody>
          <a:bodyPr wrap="square" lIns="114693" tIns="57347" rIns="114693" bIns="57347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Name of Author/s,</a:t>
            </a: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82731" y="24537260"/>
            <a:ext cx="7789326" cy="516335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  <a:endParaRPr lang="tr-TR" sz="40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991" y="8408836"/>
            <a:ext cx="7432562" cy="9595332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1054" y="23033284"/>
            <a:ext cx="7670405" cy="6640677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 dirty="0" err="1">
                <a:latin typeface="Arial Narrow" panose="020B0606020202030204" pitchFamily="34" charset="0"/>
              </a:rPr>
              <a:t>Figures</a:t>
            </a:r>
            <a:endParaRPr lang="tr-TR" sz="40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1047" y="8300598"/>
            <a:ext cx="7740456" cy="12549987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tr-TR" sz="4000" b="1" dirty="0" err="1">
                <a:latin typeface="Arial Narrow" panose="020B0606020202030204" pitchFamily="34" charset="0"/>
              </a:rPr>
              <a:t>Discussion</a:t>
            </a:r>
            <a:endParaRPr lang="tr-TR" sz="40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 Narrow" pitchFamily="34" charset="0"/>
                <a:cs typeface="Arial" pitchFamily="34" charset="0"/>
              </a:rPr>
              <a:t> </a:t>
            </a:r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en-US" sz="3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554" y="19882143"/>
            <a:ext cx="7432563" cy="9595332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latin typeface="Arial Narrow" panose="020B0606020202030204" pitchFamily="34" charset="0"/>
              </a:rPr>
              <a:t>Materials </a:t>
            </a:r>
            <a:r>
              <a:rPr lang="tr-TR" sz="4000" b="1" dirty="0" err="1">
                <a:latin typeface="Arial Narrow" panose="020B0606020202030204" pitchFamily="34" charset="0"/>
              </a:rPr>
              <a:t>and</a:t>
            </a:r>
            <a:r>
              <a:rPr lang="tr-TR" sz="4000" b="1" dirty="0">
                <a:latin typeface="Arial Narrow" panose="020B0606020202030204" pitchFamily="34" charset="0"/>
              </a:rPr>
              <a:t> </a:t>
            </a:r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</a:t>
            </a:r>
            <a:r>
              <a:rPr lang="tr-TR" sz="4000" b="1" dirty="0">
                <a:latin typeface="Arial Narrow" panose="020B0606020202030204" pitchFamily="34" charset="0"/>
              </a:rPr>
              <a:t>s</a:t>
            </a: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en-US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endParaRPr lang="bs-Latn-BA" sz="3200" dirty="0">
              <a:latin typeface="Arial Narrow" pitchFamily="34" charset="0"/>
              <a:cs typeface="Arial" pitchFamily="34" charset="0"/>
            </a:endParaRPr>
          </a:p>
          <a:p>
            <a:r>
              <a:rPr lang="en-US" sz="3200" dirty="0"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16 Metin kutusu"/>
          <p:cNvSpPr txBox="1"/>
          <p:nvPr/>
        </p:nvSpPr>
        <p:spPr>
          <a:xfrm>
            <a:off x="22388581" y="4146863"/>
            <a:ext cx="2814569" cy="1346920"/>
          </a:xfrm>
          <a:prstGeom prst="rect">
            <a:avLst/>
          </a:prstGeom>
          <a:noFill/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dirty="0" err="1">
                <a:latin typeface="Arial" pitchFamily="34" charset="0"/>
                <a:cs typeface="Arial" pitchFamily="34" charset="0"/>
              </a:rPr>
              <a:t>Presenter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foto</a:t>
            </a:r>
          </a:p>
        </p:txBody>
      </p:sp>
      <p:sp>
        <p:nvSpPr>
          <p:cNvPr id="18" name="TextBox 9"/>
          <p:cNvSpPr txBox="1"/>
          <p:nvPr/>
        </p:nvSpPr>
        <p:spPr>
          <a:xfrm>
            <a:off x="16942192" y="8408836"/>
            <a:ext cx="7740456" cy="13534872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 dirty="0" err="1">
                <a:latin typeface="Arial Narrow" panose="020B0606020202030204" pitchFamily="34" charset="0"/>
              </a:rPr>
              <a:t>Conclusion</a:t>
            </a:r>
            <a:endParaRPr lang="tr-TR" sz="40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0" y="4129003"/>
            <a:ext cx="3286148" cy="1346920"/>
          </a:xfrm>
          <a:prstGeom prst="rect">
            <a:avLst/>
          </a:prstGeom>
          <a:noFill/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dirty="0" err="1">
                <a:latin typeface="Arial" pitchFamily="34" charset="0"/>
                <a:cs typeface="Arial" pitchFamily="34" charset="0"/>
              </a:rPr>
              <a:t>Presenter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logo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16CF74-3A03-A14C-90A4-502F57CD2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178"/>
            <a:ext cx="25203150" cy="3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00084" y="1816198"/>
            <a:ext cx="22682836" cy="2449671"/>
          </a:xfrm>
        </p:spPr>
        <p:txBody>
          <a:bodyPr/>
          <a:lstStyle/>
          <a:p>
            <a:r>
              <a:rPr lang="tr-TR" sz="6000" dirty="0" err="1">
                <a:latin typeface="Arial" pitchFamily="34" charset="0"/>
                <a:cs typeface="Arial" pitchFamily="34" charset="0"/>
              </a:rPr>
              <a:t>Please</a:t>
            </a:r>
            <a:r>
              <a:rPr lang="tr-TR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6000" dirty="0" err="1">
                <a:latin typeface="Arial" pitchFamily="34" charset="0"/>
                <a:cs typeface="Arial" pitchFamily="34" charset="0"/>
              </a:rPr>
              <a:t>use</a:t>
            </a:r>
            <a:r>
              <a:rPr lang="tr-TR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60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tr-TR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6000" dirty="0" err="1">
                <a:latin typeface="Arial" pitchFamily="34" charset="0"/>
                <a:cs typeface="Arial" pitchFamily="34" charset="0"/>
              </a:rPr>
              <a:t>legend</a:t>
            </a:r>
            <a:r>
              <a:rPr lang="tr-TR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60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tr-TR" sz="6000" dirty="0">
                <a:latin typeface="Arial" pitchFamily="34" charset="0"/>
                <a:cs typeface="Arial" pitchFamily="34" charset="0"/>
              </a:rPr>
              <a:t>  poster </a:t>
            </a:r>
            <a:r>
              <a:rPr lang="tr-TR" sz="6000" dirty="0" err="1">
                <a:latin typeface="Arial" pitchFamily="34" charset="0"/>
                <a:cs typeface="Arial" pitchFamily="34" charset="0"/>
              </a:rPr>
              <a:t>setup</a:t>
            </a:r>
            <a:endParaRPr lang="tr-T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560948"/>
            <a:ext cx="23942994" cy="21385176"/>
          </a:xfrm>
        </p:spPr>
        <p:txBody>
          <a:bodyPr>
            <a:normAutofit/>
          </a:bodyPr>
          <a:lstStyle/>
          <a:p>
            <a:r>
              <a:rPr lang="tr-TR" sz="6600" dirty="0" err="1"/>
              <a:t>Dimensions</a:t>
            </a:r>
            <a:r>
              <a:rPr lang="tr-TR" sz="6600" dirty="0"/>
              <a:t>		90 cm (</a:t>
            </a:r>
            <a:r>
              <a:rPr lang="tr-TR" sz="6600" dirty="0" err="1"/>
              <a:t>height</a:t>
            </a:r>
            <a:r>
              <a:rPr lang="tr-TR" sz="6600" dirty="0"/>
              <a:t>), 70 cm (</a:t>
            </a:r>
            <a:r>
              <a:rPr lang="tr-TR" sz="6600" dirty="0" err="1"/>
              <a:t>width</a:t>
            </a:r>
            <a:r>
              <a:rPr lang="tr-TR" sz="6600" dirty="0"/>
              <a:t>)</a:t>
            </a:r>
          </a:p>
          <a:p>
            <a:r>
              <a:rPr lang="tr-TR" sz="6600" dirty="0" err="1"/>
              <a:t>Main</a:t>
            </a:r>
            <a:r>
              <a:rPr lang="tr-TR" sz="6600" dirty="0"/>
              <a:t> </a:t>
            </a:r>
            <a:r>
              <a:rPr lang="tr-TR" sz="6600" dirty="0" err="1"/>
              <a:t>Title</a:t>
            </a:r>
            <a:r>
              <a:rPr lang="tr-TR" sz="6600" dirty="0"/>
              <a:t>		80 </a:t>
            </a:r>
            <a:r>
              <a:rPr lang="tr-TR" sz="6600" dirty="0" err="1"/>
              <a:t>pt</a:t>
            </a:r>
            <a:r>
              <a:rPr lang="tr-TR" sz="6600" dirty="0"/>
              <a:t>	</a:t>
            </a:r>
            <a:r>
              <a:rPr lang="tr-TR" sz="6600" dirty="0" err="1"/>
              <a:t>Arial</a:t>
            </a:r>
            <a:r>
              <a:rPr lang="tr-TR" sz="6600" dirty="0"/>
              <a:t>	</a:t>
            </a:r>
          </a:p>
          <a:p>
            <a:r>
              <a:rPr lang="tr-TR" sz="6600" dirty="0" err="1"/>
              <a:t>Author</a:t>
            </a:r>
            <a:r>
              <a:rPr lang="tr-TR" sz="6600" dirty="0"/>
              <a:t> </a:t>
            </a:r>
            <a:r>
              <a:rPr lang="tr-TR" sz="6600" dirty="0" err="1"/>
              <a:t>Names</a:t>
            </a:r>
            <a:r>
              <a:rPr lang="tr-TR" sz="6600" dirty="0"/>
              <a:t>		54 </a:t>
            </a:r>
            <a:r>
              <a:rPr lang="tr-TR" sz="6600" dirty="0" err="1"/>
              <a:t>pt</a:t>
            </a:r>
            <a:r>
              <a:rPr lang="tr-TR" sz="6600" dirty="0"/>
              <a:t>	</a:t>
            </a:r>
            <a:r>
              <a:rPr lang="tr-TR" sz="6600" dirty="0" err="1"/>
              <a:t>Arial</a:t>
            </a:r>
            <a:endParaRPr lang="tr-TR" sz="6600" dirty="0"/>
          </a:p>
          <a:p>
            <a:r>
              <a:rPr lang="en-US" sz="6600" dirty="0"/>
              <a:t>Affiliation</a:t>
            </a:r>
            <a:r>
              <a:rPr lang="tr-TR" sz="6600" dirty="0"/>
              <a:t>		48 </a:t>
            </a:r>
            <a:r>
              <a:rPr lang="tr-TR" sz="6600" dirty="0" err="1"/>
              <a:t>pt</a:t>
            </a:r>
            <a:r>
              <a:rPr lang="tr-TR" sz="6600"/>
              <a:t>  	Arial</a:t>
            </a:r>
            <a:endParaRPr lang="tr-TR" sz="6600" dirty="0"/>
          </a:p>
          <a:p>
            <a:r>
              <a:rPr lang="tr-TR" sz="6600" dirty="0" err="1"/>
              <a:t>Secondary</a:t>
            </a:r>
            <a:r>
              <a:rPr lang="tr-TR" sz="6600" dirty="0"/>
              <a:t> </a:t>
            </a:r>
            <a:r>
              <a:rPr lang="tr-TR" sz="6600" dirty="0" err="1"/>
              <a:t>Title</a:t>
            </a:r>
            <a:r>
              <a:rPr lang="tr-TR" sz="6600" dirty="0"/>
              <a:t>	40 </a:t>
            </a:r>
            <a:r>
              <a:rPr lang="tr-TR" sz="6600" dirty="0" err="1"/>
              <a:t>pt</a:t>
            </a:r>
            <a:r>
              <a:rPr lang="tr-TR" sz="6600" dirty="0"/>
              <a:t>	</a:t>
            </a:r>
            <a:r>
              <a:rPr lang="tr-TR" sz="6600" dirty="0" err="1"/>
              <a:t>Arial</a:t>
            </a:r>
            <a:r>
              <a:rPr lang="tr-TR" sz="6600" dirty="0"/>
              <a:t> </a:t>
            </a:r>
            <a:r>
              <a:rPr lang="tr-TR" sz="6600" dirty="0" err="1"/>
              <a:t>Narrow</a:t>
            </a:r>
            <a:r>
              <a:rPr lang="tr-TR" sz="6600" dirty="0"/>
              <a:t> 	</a:t>
            </a:r>
          </a:p>
          <a:p>
            <a:r>
              <a:rPr lang="tr-TR" sz="6600" dirty="0" err="1"/>
              <a:t>Text</a:t>
            </a:r>
            <a:r>
              <a:rPr lang="tr-TR" sz="6600" dirty="0"/>
              <a:t>			32 </a:t>
            </a:r>
            <a:r>
              <a:rPr lang="tr-TR" sz="6600" dirty="0" err="1"/>
              <a:t>pt</a:t>
            </a:r>
            <a:r>
              <a:rPr lang="tr-TR" sz="6600" dirty="0"/>
              <a:t>	</a:t>
            </a:r>
            <a:r>
              <a:rPr lang="tr-TR" sz="6600" dirty="0" err="1"/>
              <a:t>Arial</a:t>
            </a:r>
            <a:r>
              <a:rPr lang="tr-TR" sz="6600" dirty="0"/>
              <a:t> </a:t>
            </a:r>
            <a:r>
              <a:rPr lang="tr-TR" sz="6600" dirty="0" err="1"/>
              <a:t>Narrow</a:t>
            </a:r>
            <a:r>
              <a:rPr lang="tr-TR" sz="6600" dirty="0"/>
              <a:t> </a:t>
            </a:r>
          </a:p>
          <a:p>
            <a:r>
              <a:rPr lang="tr-TR" sz="6600" dirty="0"/>
              <a:t>Picture size		300 </a:t>
            </a:r>
            <a:r>
              <a:rPr lang="tr-TR" sz="6600" dirty="0" err="1"/>
              <a:t>dpi</a:t>
            </a:r>
            <a:endParaRPr lang="tr-TR" sz="6600" dirty="0"/>
          </a:p>
          <a:p>
            <a:r>
              <a:rPr lang="tr-TR" sz="6600" dirty="0" err="1"/>
              <a:t>Figure</a:t>
            </a:r>
            <a:r>
              <a:rPr lang="tr-TR" sz="6600" dirty="0"/>
              <a:t> size		300 </a:t>
            </a:r>
            <a:r>
              <a:rPr lang="tr-TR" sz="6600" dirty="0" err="1"/>
              <a:t>dpi</a:t>
            </a:r>
            <a:endParaRPr lang="tr-TR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2417</TotalTime>
  <Words>37</Words>
  <Application>Microsoft Macintosh PowerPoint</Application>
  <PresentationFormat>Custom</PresentationFormat>
  <Paragraphs>117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  <vt:lpstr>Please use this legend for  poster setup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Microsoft Office User</cp:lastModifiedBy>
  <cp:revision>43</cp:revision>
  <dcterms:created xsi:type="dcterms:W3CDTF">2013-02-11T11:53:56Z</dcterms:created>
  <dcterms:modified xsi:type="dcterms:W3CDTF">2018-10-18T22:02:46Z</dcterms:modified>
</cp:coreProperties>
</file>